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79" r:id="rId6"/>
    <p:sldId id="281" r:id="rId7"/>
    <p:sldId id="280" r:id="rId8"/>
    <p:sldId id="274" r:id="rId9"/>
    <p:sldId id="283" r:id="rId10"/>
    <p:sldId id="286" r:id="rId11"/>
    <p:sldId id="289" r:id="rId12"/>
    <p:sldId id="285" r:id="rId13"/>
    <p:sldId id="287" r:id="rId14"/>
    <p:sldId id="288" r:id="rId15"/>
    <p:sldId id="269" r:id="rId16"/>
    <p:sldId id="275" r:id="rId17"/>
  </p:sldIdLst>
  <p:sldSz cx="9144000" cy="5143500" type="screen16x9"/>
  <p:notesSz cx="6858000" cy="9144000"/>
  <p:embeddedFontLst>
    <p:embeddedFont>
      <p:font typeface="Copperplate Gothic Light" pitchFamily="34" charset="0"/>
      <p:regular r:id="rId19"/>
    </p:embeddedFont>
    <p:embeddedFont>
      <p:font typeface="Economica" charset="0"/>
      <p:regular r:id="rId20"/>
      <p:bold r:id="rId21"/>
      <p:italic r:id="rId22"/>
      <p:boldItalic r:id="rId23"/>
    </p:embeddedFont>
    <p:embeddedFont>
      <p:font typeface="Open Sans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195A609C-7E48-41EE-834A-79E59AAF323B}">
          <p14:sldIdLst>
            <p14:sldId id="256"/>
            <p14:sldId id="257"/>
            <p14:sldId id="258"/>
            <p14:sldId id="260"/>
            <p14:sldId id="272"/>
          </p14:sldIdLst>
        </p14:section>
        <p14:section name="Untitled Section" id="{ACE6638E-990A-4143-83E1-C910B1B76704}">
          <p14:sldIdLst>
            <p14:sldId id="279"/>
            <p14:sldId id="281"/>
            <p14:sldId id="280"/>
            <p14:sldId id="274"/>
            <p14:sldId id="269"/>
            <p14:sldId id="275"/>
            <p14:sldId id="27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84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/>
            <a:t>Web 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B161B6B6-EDFF-4153-B382-37E7FF32DB18}">
      <dgm:prSet custT="1"/>
      <dgm:spPr/>
      <dgm:t>
        <a:bodyPr/>
        <a:lstStyle/>
        <a:p>
          <a:r>
            <a:rPr lang="en-US" sz="1000" dirty="0"/>
            <a:t>REST API</a:t>
          </a:r>
        </a:p>
      </dgm:t>
    </dgm:pt>
    <dgm:pt modelId="{568A4280-8E97-40F4-BBE2-9F9E48FE9620}" type="parTrans" cxnId="{181899DD-29C2-4130-8CE1-07CF6A908924}">
      <dgm:prSet/>
      <dgm:spPr/>
      <dgm:t>
        <a:bodyPr/>
        <a:lstStyle/>
        <a:p>
          <a:endParaRPr lang="en-US"/>
        </a:p>
      </dgm:t>
    </dgm:pt>
    <dgm:pt modelId="{F40EDE47-E305-4E1B-838A-AD4EE5E0B1BF}" type="sibTrans" cxnId="{181899DD-29C2-4130-8CE1-07CF6A908924}">
      <dgm:prSet/>
      <dgm:spPr/>
      <dgm:t>
        <a:bodyPr/>
        <a:lstStyle/>
        <a:p>
          <a:endParaRPr lang="en-US"/>
        </a:p>
      </dgm:t>
    </dgm:pt>
    <dgm:pt modelId="{3BEDDE35-9151-4B0A-A6B5-C3EEEAF1E3AF}">
      <dgm:prSet custT="1"/>
      <dgm:spPr/>
      <dgm:t>
        <a:bodyPr/>
        <a:lstStyle/>
        <a:p>
          <a:r>
            <a:rPr lang="en-US" sz="1000" b="0" i="0" dirty="0"/>
            <a:t>Authentication</a:t>
          </a:r>
          <a:r>
            <a:rPr lang="en-US" sz="1000" dirty="0"/>
            <a:t> API</a:t>
          </a:r>
        </a:p>
      </dgm:t>
    </dgm:pt>
    <dgm:pt modelId="{D3E3915B-68A0-4EF1-BBF4-1B547A82C0A2}" type="parTrans" cxnId="{2706EE5E-381D-4098-BFE2-143B2CABBCEE}">
      <dgm:prSet/>
      <dgm:spPr/>
      <dgm:t>
        <a:bodyPr/>
        <a:lstStyle/>
        <a:p>
          <a:endParaRPr lang="en-US"/>
        </a:p>
      </dgm:t>
    </dgm:pt>
    <dgm:pt modelId="{37C91543-8B22-4099-BBD1-28679F4D437E}" type="sibTrans" cxnId="{2706EE5E-381D-4098-BFE2-143B2CABBCEE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E260C0-61EE-4497-9D4A-BE84E523A3EF}" type="pres">
      <dgm:prSet presAssocID="{495AB2AB-C979-4559-87C6-D4518E9E353F}" presName="node" presStyleLbl="node1" presStyleIdx="0" presStyleCnt="3" custLinFactNeighborX="-37431" custLinFactNeighborY="48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075C8-177D-4296-9933-F3D1ECDC87D0}" type="pres">
      <dgm:prSet presAssocID="{B03598B7-1AB7-4EA5-9DD4-A95203869A11}" presName="sibTrans" presStyleCnt="0"/>
      <dgm:spPr/>
    </dgm:pt>
    <dgm:pt modelId="{420189A9-3E83-4F01-9179-E4FCD56F4B33}" type="pres">
      <dgm:prSet presAssocID="{B161B6B6-EDFF-4153-B382-37E7FF32DB1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50C3E-0CFB-46E1-9194-534997AF64B1}" type="pres">
      <dgm:prSet presAssocID="{F40EDE47-E305-4E1B-838A-AD4EE5E0B1BF}" presName="sibTrans" presStyleCnt="0"/>
      <dgm:spPr/>
    </dgm:pt>
    <dgm:pt modelId="{3C66AB4E-BF93-4B6B-B535-867F0DB5883B}" type="pres">
      <dgm:prSet presAssocID="{3BEDDE35-9151-4B0A-A6B5-C3EEEAF1E3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181899DD-29C2-4130-8CE1-07CF6A908924}" srcId="{C44149F6-C6D5-4E46-96AD-075B1AFADF60}" destId="{B161B6B6-EDFF-4153-B382-37E7FF32DB18}" srcOrd="1" destOrd="0" parTransId="{568A4280-8E97-40F4-BBE2-9F9E48FE9620}" sibTransId="{F40EDE47-E305-4E1B-838A-AD4EE5E0B1BF}"/>
    <dgm:cxn modelId="{9CE916B9-6BC5-4A8E-A1A7-D76F613B94D1}" type="presOf" srcId="{3BEDDE35-9151-4B0A-A6B5-C3EEEAF1E3AF}" destId="{3C66AB4E-BF93-4B6B-B535-867F0DB5883B}" srcOrd="0" destOrd="0" presId="urn:microsoft.com/office/officeart/2005/8/layout/hList6"/>
    <dgm:cxn modelId="{2706EE5E-381D-4098-BFE2-143B2CABBCEE}" srcId="{C44149F6-C6D5-4E46-96AD-075B1AFADF60}" destId="{3BEDDE35-9151-4B0A-A6B5-C3EEEAF1E3AF}" srcOrd="2" destOrd="0" parTransId="{D3E3915B-68A0-4EF1-BBF4-1B547A82C0A2}" sibTransId="{37C91543-8B22-4099-BBD1-28679F4D437E}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47C541CC-DCBB-4030-9626-2949A3B6F097}" type="presOf" srcId="{B161B6B6-EDFF-4153-B382-37E7FF32DB18}" destId="{420189A9-3E83-4F01-9179-E4FCD56F4B33}" srcOrd="0" destOrd="0" presId="urn:microsoft.com/office/officeart/2005/8/layout/hList6"/>
    <dgm:cxn modelId="{F3439538-F751-4D5C-90CC-5EF44790E064}" type="presParOf" srcId="{A1B49F1D-332D-4E33-B466-82106D9A224D}" destId="{A4E260C0-61EE-4497-9D4A-BE84E523A3EF}" srcOrd="0" destOrd="0" presId="urn:microsoft.com/office/officeart/2005/8/layout/hList6"/>
    <dgm:cxn modelId="{38B6DC64-7B6A-4FC2-A882-3418ABF9B03B}" type="presParOf" srcId="{A1B49F1D-332D-4E33-B466-82106D9A224D}" destId="{54B075C8-177D-4296-9933-F3D1ECDC87D0}" srcOrd="1" destOrd="0" presId="urn:microsoft.com/office/officeart/2005/8/layout/hList6"/>
    <dgm:cxn modelId="{088633A3-E447-40E2-B60A-2BFA160CF58C}" type="presParOf" srcId="{A1B49F1D-332D-4E33-B466-82106D9A224D}" destId="{420189A9-3E83-4F01-9179-E4FCD56F4B33}" srcOrd="2" destOrd="0" presId="urn:microsoft.com/office/officeart/2005/8/layout/hList6"/>
    <dgm:cxn modelId="{B9D1B5D5-85A9-4EE8-8251-2782BD955CDA}" type="presParOf" srcId="{A1B49F1D-332D-4E33-B466-82106D9A224D}" destId="{64E50C3E-0CFB-46E1-9194-534997AF64B1}" srcOrd="3" destOrd="0" presId="urn:microsoft.com/office/officeart/2005/8/layout/hList6"/>
    <dgm:cxn modelId="{79933D4C-5EFD-415B-B1A0-F2AA1DF2A03D}" type="presParOf" srcId="{A1B49F1D-332D-4E33-B466-82106D9A224D}" destId="{3C66AB4E-BF93-4B6B-B535-867F0DB5883B}" srcOrd="4" destOrd="0" presId="urn:microsoft.com/office/officeart/2005/8/layout/hList6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648425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Web API</a:t>
          </a:r>
          <a:endParaRPr lang="en-US" sz="1000" kern="1200" dirty="0"/>
        </a:p>
      </dsp:txBody>
      <dsp:txXfrm rot="5400000">
        <a:off x="1" y="447120"/>
        <a:ext cx="938755" cy="1341365"/>
      </dsp:txXfrm>
    </dsp:sp>
    <dsp:sp modelId="{420189A9-3E83-4F01-9179-E4FCD56F4B33}">
      <dsp:nvSpPr>
        <dsp:cNvPr id="0" name=""/>
        <dsp:cNvSpPr/>
      </dsp:nvSpPr>
      <dsp:spPr>
        <a:xfrm rot="16200000">
          <a:off x="361097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REST API</a:t>
          </a:r>
        </a:p>
      </dsp:txBody>
      <dsp:txXfrm rot="5400000">
        <a:off x="1009523" y="447120"/>
        <a:ext cx="938755" cy="1341365"/>
      </dsp:txXfrm>
    </dsp:sp>
    <dsp:sp modelId="{3C66AB4E-BF93-4B6B-B535-867F0DB5883B}">
      <dsp:nvSpPr>
        <dsp:cNvPr id="0" name=""/>
        <dsp:cNvSpPr/>
      </dsp:nvSpPr>
      <dsp:spPr>
        <a:xfrm rot="16200000">
          <a:off x="1370259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Authentication</a:t>
          </a:r>
          <a:r>
            <a:rPr lang="en-US" sz="1000" kern="1200" dirty="0"/>
            <a:t> API</a:t>
          </a:r>
        </a:p>
      </dsp:txBody>
      <dsp:txXfrm rot="5400000">
        <a:off x="2018685" y="447120"/>
        <a:ext cx="938755" cy="134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514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69359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35330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029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20388" y="1240354"/>
            <a:ext cx="4537098" cy="280452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-1" y="1405009"/>
            <a:ext cx="4965701" cy="10665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latin typeface="Copperplate Gothic Light" panose="020E0507020206020404" pitchFamily="34" charset="0"/>
              </a:rPr>
              <a:t>         </a:t>
            </a: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Bicycle Rental  App</a:t>
            </a:r>
            <a:endParaRPr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8" y="2752791"/>
            <a:ext cx="4663057" cy="2058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                 </a:t>
            </a:r>
            <a:r>
              <a:rPr lang="en" b="1" u="sng" dirty="0">
                <a:latin typeface="Times New Roman" pitchFamily="18" charset="0"/>
                <a:cs typeface="Times New Roman" pitchFamily="18" charset="0"/>
              </a:rPr>
              <a:t>Team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highlight>
                  <a:srgbClr val="FFFFFF"/>
                </a:highlight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" sz="2000" b="1" dirty="0" smtClean="0">
                <a:highlight>
                  <a:srgbClr val="FFFFFF"/>
                </a:highlight>
                <a:latin typeface="Times New Roman" pitchFamily="18" charset="0"/>
                <a:cs typeface="Times New Roman" pitchFamily="18" charset="0"/>
              </a:rPr>
              <a:t>K.Bhavana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highlight>
                  <a:srgbClr val="FFFFFF"/>
                </a:highlight>
                <a:latin typeface="Times New Roman" pitchFamily="18" charset="0"/>
                <a:cs typeface="Times New Roman" pitchFamily="18" charset="0"/>
              </a:rPr>
              <a:t>	P.Chandana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highlight>
                  <a:srgbClr val="FFFFFF"/>
                </a:highlight>
                <a:latin typeface="Times New Roman" pitchFamily="18" charset="0"/>
                <a:cs typeface="Times New Roman" pitchFamily="18" charset="0"/>
              </a:rPr>
              <a:t>	K.Ravi Teja Reddy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highlight>
                  <a:srgbClr val="FFFFFF"/>
                </a:highlight>
                <a:latin typeface="Times New Roman" pitchFamily="18" charset="0"/>
                <a:cs typeface="Times New Roman" pitchFamily="18" charset="0"/>
              </a:rPr>
              <a:t>	Dhansree Mul</a:t>
            </a:r>
            <a:endParaRPr lang="en" sz="2000" b="1" dirty="0">
              <a:highlight>
                <a:srgbClr val="FFFFFF"/>
              </a:highlight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highlight>
                  <a:srgbClr val="FFFFFF"/>
                </a:highlight>
                <a:latin typeface="Times New Roman" pitchFamily="18" charset="0"/>
                <a:cs typeface="Times New Roman" pitchFamily="18" charset="0"/>
              </a:rPr>
              <a:t>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7" name="Picture 3" descr="C:\Users\reddy\Desktop\home pag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5944" y="1484554"/>
            <a:ext cx="3467088" cy="1979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700" y="653143"/>
            <a:ext cx="7596600" cy="383177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reddy\OneDrive\Pictures\Screenshots\Screenshot (38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711199"/>
            <a:ext cx="7561943" cy="3715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reddy\OneDrive\Pictures\Screenshots\Screenshot (38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077" y="827314"/>
            <a:ext cx="7859809" cy="35151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700" y="595086"/>
            <a:ext cx="7596600" cy="3962400"/>
          </a:xfrm>
        </p:spPr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reddy\OneDrive\Pictures\Screenshots\Screenshot (38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314" y="624114"/>
            <a:ext cx="7509453" cy="39478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700" y="609599"/>
            <a:ext cx="7596600" cy="378822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C:\Users\reddy\OneDrive\Pictures\Screenshots\Screenshot (38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850" y="624115"/>
            <a:ext cx="7701493" cy="3773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C:\Users\reddy\OneDrive\Pictures\Screenshots\Screenshot (37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587" y="682171"/>
            <a:ext cx="7775388" cy="38635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4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sz="2800" dirty="0">
                <a:latin typeface="Times New Roman" pitchFamily="18" charset="0"/>
                <a:cs typeface="Times New Roman" pitchFamily="18" charset="0"/>
              </a:rPr>
              <a:t>Conclusion</a:t>
            </a:r>
            <a:endParaRPr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37604"/>
            <a:ext cx="9144000" cy="41659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     	</a:t>
            </a:r>
          </a:p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	</a:t>
            </a:r>
            <a:endParaRPr lang="en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" dirty="0" smtClean="0">
                <a:solidFill>
                  <a:srgbClr val="000000"/>
                </a:solidFill>
              </a:rPr>
              <a:t>	</a:t>
            </a:r>
            <a:r>
              <a:rPr lang="en" dirty="0" smtClean="0">
                <a:solidFill>
                  <a:schemeClr val="bg1"/>
                </a:solidFill>
              </a:rPr>
              <a:t>The </a:t>
            </a:r>
            <a:r>
              <a:rPr lang="e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Bicycle</a:t>
            </a:r>
            <a:r>
              <a:rPr lang="en" dirty="0">
                <a:solidFill>
                  <a:schemeClr val="bg1"/>
                </a:solidFill>
              </a:rPr>
              <a:t> Rental app helps the user to </a:t>
            </a:r>
            <a:r>
              <a:rPr lang="en-US" dirty="0">
                <a:solidFill>
                  <a:schemeClr val="bg1"/>
                </a:solidFill>
              </a:rPr>
              <a:t>rent for bicycles through online</a:t>
            </a:r>
            <a:r>
              <a:rPr lang="en" dirty="0" smtClean="0">
                <a:solidFill>
                  <a:schemeClr val="bg1"/>
                </a:solidFill>
              </a:rPr>
              <a:t>. </a:t>
            </a:r>
            <a:r>
              <a:rPr lang="en" dirty="0">
                <a:solidFill>
                  <a:schemeClr val="bg1"/>
                </a:solidFill>
              </a:rPr>
              <a:t>It </a:t>
            </a:r>
            <a:r>
              <a:rPr lang="en" dirty="0" smtClean="0">
                <a:solidFill>
                  <a:schemeClr val="bg1"/>
                </a:solidFill>
              </a:rPr>
              <a:t>also helps </a:t>
            </a:r>
            <a:r>
              <a:rPr lang="en" dirty="0">
                <a:solidFill>
                  <a:schemeClr val="bg1"/>
                </a:solidFill>
              </a:rPr>
              <a:t>user to ride their favourite </a:t>
            </a:r>
            <a:r>
              <a:rPr lang="en-US" dirty="0">
                <a:solidFill>
                  <a:schemeClr val="bg1"/>
                </a:solidFill>
              </a:rPr>
              <a:t>bicycles</a:t>
            </a:r>
            <a:r>
              <a:rPr lang="en" dirty="0">
                <a:solidFill>
                  <a:schemeClr val="bg1"/>
                </a:solidFill>
              </a:rPr>
              <a:t> and after using it delete them </a:t>
            </a:r>
            <a:r>
              <a:rPr lang="en" dirty="0" smtClean="0">
                <a:solidFill>
                  <a:schemeClr val="bg1"/>
                </a:solidFill>
              </a:rPr>
              <a:t>afterwards</a:t>
            </a:r>
            <a:r>
              <a:rPr lang="en" dirty="0">
                <a:solidFill>
                  <a:schemeClr val="bg1"/>
                </a:solidFill>
              </a:rPr>
              <a:t>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Times New Roman" pitchFamily="18" charset="0"/>
                <a:cs typeface="Times New Roman" pitchFamily="18" charset="0"/>
              </a:rPr>
              <a:t>Thank</a:t>
            </a:r>
            <a:r>
              <a:rPr lang="en" dirty="0">
                <a:latin typeface="Times New Roman" pitchFamily="18" charset="0"/>
                <a:cs typeface="Times New Roman" pitchFamily="18" charset="0"/>
              </a:rPr>
              <a:t> You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83409697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itchFamily="18" charset="0"/>
                <a:cs typeface="Times New Roman" pitchFamily="18" charset="0"/>
              </a:rPr>
              <a:t>Outline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 smtClean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Project </a:t>
            </a:r>
            <a:r>
              <a:rPr lang="en" sz="1600" dirty="0">
                <a:solidFill>
                  <a:srgbClr val="FFFFFF"/>
                </a:solidFill>
              </a:rPr>
              <a:t>Overview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Architecture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0000" y="1699708"/>
            <a:ext cx="3300900" cy="74227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Statement</a:t>
            </a:r>
            <a:endParaRPr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968523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/>
            <a:r>
              <a:rPr lang="en-US" dirty="0" smtClean="0"/>
              <a:t>A Person is a enthusiast on riding bicycle but worried about buying a bicycle due to lack of money.</a:t>
            </a:r>
          </a:p>
          <a:p>
            <a:pPr marL="114300" lvl="0" indent="0" algn="just">
              <a:buNone/>
            </a:pPr>
            <a:endParaRPr lang="en-US" dirty="0" smtClean="0"/>
          </a:p>
          <a:p>
            <a:pPr marL="114300" indent="0" algn="just"/>
            <a:r>
              <a:rPr lang="en-US" dirty="0" smtClean="0"/>
              <a:t>A Person</a:t>
            </a:r>
            <a:r>
              <a:rPr lang="en-US" dirty="0" smtClean="0"/>
              <a:t> wants to ride a bicycle without buying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dirty="0" smtClean="0"/>
              <a:t>.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975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	Our </a:t>
            </a:r>
            <a:r>
              <a:rPr lang="en" dirty="0">
                <a:solidFill>
                  <a:schemeClr val="bg1"/>
                </a:solidFill>
              </a:rPr>
              <a:t>objective is  </a:t>
            </a:r>
            <a:r>
              <a:rPr lang="en-US" dirty="0">
                <a:solidFill>
                  <a:schemeClr val="bg1"/>
                </a:solidFill>
              </a:rPr>
              <a:t>to provide </a:t>
            </a:r>
            <a:r>
              <a:rPr lang="en" dirty="0">
                <a:solidFill>
                  <a:schemeClr val="bg1"/>
                </a:solidFill>
              </a:rPr>
              <a:t>best user experience to 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so that X can</a:t>
            </a:r>
            <a:r>
              <a:rPr lang="en" dirty="0">
                <a:solidFill>
                  <a:schemeClr val="bg1"/>
                </a:solidFill>
              </a:rPr>
              <a:t> book a bicycle and ride with the low cost.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itchFamily="18" charset="0"/>
                <a:cs typeface="Times New Roman" pitchFamily="18" charset="0"/>
              </a:rPr>
              <a:t>Objective</a:t>
            </a:r>
            <a:r>
              <a:rPr lang="en" sz="3000" dirty="0"/>
              <a:t> </a:t>
            </a:r>
            <a:endParaRPr sz="3000" dirty="0"/>
          </a:p>
        </p:txBody>
      </p:sp>
    </p:spTree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8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99205" y="1864799"/>
            <a:ext cx="1042448" cy="736089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=""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456B3778-3CE8-424F-9A84-F4BFACFA2A77}"/>
              </a:ext>
            </a:extLst>
          </p:cNvPr>
          <p:cNvSpPr/>
          <p:nvPr/>
        </p:nvSpPr>
        <p:spPr>
          <a:xfrm>
            <a:off x="1294316" y="1418123"/>
            <a:ext cx="1015734" cy="74160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4">
            <a:extLst>
              <a:ext uri="{FF2B5EF4-FFF2-40B4-BE49-F238E27FC236}">
                <a16:creationId xmlns="" xmlns:a16="http://schemas.microsoft.com/office/drawing/2014/main" id="{7E818996-84C8-4931-BA41-A845585234F9}"/>
              </a:ext>
            </a:extLst>
          </p:cNvPr>
          <p:cNvSpPr txBox="1"/>
          <p:nvPr/>
        </p:nvSpPr>
        <p:spPr>
          <a:xfrm>
            <a:off x="1443067" y="1526728"/>
            <a:ext cx="718232" cy="5243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0" i="0" kern="1200" dirty="0"/>
              <a:t>Admin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500" kern="1200" dirty="0"/>
              <a:t>login</a:t>
            </a:r>
            <a:endParaRPr lang="en-US" sz="1500" kern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1331903" y="2389094"/>
            <a:ext cx="959423" cy="671289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=""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user</a:t>
              </a:r>
              <a:endParaRPr lang="en-US" sz="15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FA593077-05C5-48C5-89CA-248582EAF293}"/>
              </a:ext>
            </a:extLst>
          </p:cNvPr>
          <p:cNvGrpSpPr/>
          <p:nvPr/>
        </p:nvGrpSpPr>
        <p:grpSpPr>
          <a:xfrm>
            <a:off x="2496123" y="1583000"/>
            <a:ext cx="820938" cy="576717"/>
            <a:chOff x="3340101" y="0"/>
            <a:chExt cx="1116993" cy="740638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A96DBD5B-EF32-4FD9-BD07-B4C8505B95E5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>
              <a:extLst>
                <a:ext uri="{FF2B5EF4-FFF2-40B4-BE49-F238E27FC236}">
                  <a16:creationId xmlns="" xmlns:a16="http://schemas.microsoft.com/office/drawing/2014/main" id="{48C90B4D-EB6D-4460-84AA-802FD58136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Sign Up</a:t>
              </a:r>
              <a:endParaRPr lang="en-US" sz="15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ED2D2E55-9B32-4219-A872-D77155804B72}"/>
              </a:ext>
            </a:extLst>
          </p:cNvPr>
          <p:cNvGrpSpPr/>
          <p:nvPr/>
        </p:nvGrpSpPr>
        <p:grpSpPr>
          <a:xfrm>
            <a:off x="2469742" y="788449"/>
            <a:ext cx="847323" cy="477242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>
              <a:extLst>
                <a:ext uri="{FF2B5EF4-FFF2-40B4-BE49-F238E27FC236}">
                  <a16:creationId xmlns="" xmlns:a16="http://schemas.microsoft.com/office/drawing/2014/main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Sign In</a:t>
              </a:r>
              <a:endParaRPr lang="en-US" sz="1500" kern="1200" dirty="0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5CCF68E8-46B1-414D-86B0-1918643E7EF0}"/>
              </a:ext>
            </a:extLst>
          </p:cNvPr>
          <p:cNvCxnSpPr>
            <a:cxnSpLocks/>
            <a:stCxn id="17" idx="6"/>
            <a:endCxn id="35" idx="2"/>
          </p:cNvCxnSpPr>
          <p:nvPr/>
        </p:nvCxnSpPr>
        <p:spPr>
          <a:xfrm flipV="1">
            <a:off x="2310050" y="1027070"/>
            <a:ext cx="159688" cy="76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8E5A895C-5F08-4CD2-9502-21B5FE7F2B98}"/>
              </a:ext>
            </a:extLst>
          </p:cNvPr>
          <p:cNvCxnSpPr>
            <a:cxnSpLocks/>
            <a:stCxn id="17" idx="6"/>
            <a:endCxn id="32" idx="2"/>
          </p:cNvCxnSpPr>
          <p:nvPr/>
        </p:nvCxnSpPr>
        <p:spPr>
          <a:xfrm>
            <a:off x="2310058" y="1788920"/>
            <a:ext cx="186073" cy="8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>
            <a:extLst>
              <a:ext uri="{FF2B5EF4-FFF2-40B4-BE49-F238E27FC236}">
                <a16:creationId xmlns="" xmlns:a16="http://schemas.microsoft.com/office/drawing/2014/main" id="{EC2E673E-AB4F-43F7-B2C0-FBE387A888CB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467755823"/>
              </p:ext>
            </p:extLst>
          </p:nvPr>
        </p:nvGraphicFramePr>
        <p:xfrm>
          <a:off x="5895229" y="534267"/>
          <a:ext cx="2957802" cy="223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A8F580D4-29E8-4F75-A4A9-204563A232AF}"/>
              </a:ext>
            </a:extLst>
          </p:cNvPr>
          <p:cNvCxnSpPr/>
          <p:nvPr/>
        </p:nvCxnSpPr>
        <p:spPr>
          <a:xfrm>
            <a:off x="5329865" y="1620867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80709D94-5787-4608-AF07-FD49C2904916}"/>
              </a:ext>
            </a:extLst>
          </p:cNvPr>
          <p:cNvCxnSpPr/>
          <p:nvPr/>
        </p:nvCxnSpPr>
        <p:spPr>
          <a:xfrm>
            <a:off x="5329865" y="1810586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55D5DD81-F3F8-461F-A0B5-96240F5461C7}"/>
              </a:ext>
            </a:extLst>
          </p:cNvPr>
          <p:cNvCxnSpPr/>
          <p:nvPr/>
        </p:nvCxnSpPr>
        <p:spPr>
          <a:xfrm>
            <a:off x="6098493" y="2610450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B148E977-340B-4ED2-A357-5A6ACB262E2E}"/>
              </a:ext>
            </a:extLst>
          </p:cNvPr>
          <p:cNvCxnSpPr/>
          <p:nvPr/>
        </p:nvCxnSpPr>
        <p:spPr>
          <a:xfrm>
            <a:off x="7161583" y="2600893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CA3BA5E4-A54F-4B28-8593-488CC0CB5BC5}"/>
              </a:ext>
            </a:extLst>
          </p:cNvPr>
          <p:cNvCxnSpPr/>
          <p:nvPr/>
        </p:nvCxnSpPr>
        <p:spPr>
          <a:xfrm>
            <a:off x="8212694" y="2600893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>
            <a:extLst>
              <a:ext uri="{FF2B5EF4-FFF2-40B4-BE49-F238E27FC236}">
                <a16:creationId xmlns="" xmlns:a16="http://schemas.microsoft.com/office/drawing/2014/main" id="{1C4346CE-BDA4-4FC0-AED8-F91E6A299639}"/>
              </a:ext>
            </a:extLst>
          </p:cNvPr>
          <p:cNvSpPr/>
          <p:nvPr/>
        </p:nvSpPr>
        <p:spPr>
          <a:xfrm>
            <a:off x="5733506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76" name="Cylinder 75">
            <a:extLst>
              <a:ext uri="{FF2B5EF4-FFF2-40B4-BE49-F238E27FC236}">
                <a16:creationId xmlns="" xmlns:a16="http://schemas.microsoft.com/office/drawing/2014/main" id="{78D379AA-7053-4790-83AC-598025759677}"/>
              </a:ext>
            </a:extLst>
          </p:cNvPr>
          <p:cNvSpPr/>
          <p:nvPr/>
        </p:nvSpPr>
        <p:spPr>
          <a:xfrm>
            <a:off x="6872796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77" name="Cylinder 76">
            <a:extLst>
              <a:ext uri="{FF2B5EF4-FFF2-40B4-BE49-F238E27FC236}">
                <a16:creationId xmlns="" xmlns:a16="http://schemas.microsoft.com/office/drawing/2014/main" id="{239DD4B2-CD70-4C26-93D6-E892538EE3CB}"/>
              </a:ext>
            </a:extLst>
          </p:cNvPr>
          <p:cNvSpPr/>
          <p:nvPr/>
        </p:nvSpPr>
        <p:spPr>
          <a:xfrm>
            <a:off x="7901047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6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sz="2800" dirty="0">
                <a:latin typeface="Economica" panose="020B0604020202020204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Overview</a:t>
            </a:r>
            <a:r>
              <a:rPr lang="en-US" sz="2800" dirty="0">
                <a:latin typeface="Economica" panose="020B0604020202020204" charset="0"/>
              </a:rPr>
              <a:t> </a:t>
            </a:r>
          </a:p>
        </p:txBody>
      </p:sp>
      <p:cxnSp>
        <p:nvCxnSpPr>
          <p:cNvPr id="53" name="Straight Arrow Connector 52"/>
          <p:cNvCxnSpPr>
            <a:cxnSpLocks/>
            <a:stCxn id="14" idx="6"/>
            <a:endCxn id="20" idx="2"/>
          </p:cNvCxnSpPr>
          <p:nvPr/>
        </p:nvCxnSpPr>
        <p:spPr>
          <a:xfrm>
            <a:off x="1141653" y="2232848"/>
            <a:ext cx="190242" cy="491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  <a:stCxn id="14" idx="6"/>
            <a:endCxn id="17" idx="2"/>
          </p:cNvCxnSpPr>
          <p:nvPr/>
        </p:nvCxnSpPr>
        <p:spPr>
          <a:xfrm flipV="1">
            <a:off x="1141661" y="1788922"/>
            <a:ext cx="152663" cy="443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V="1">
            <a:off x="3311777" y="714549"/>
            <a:ext cx="199736" cy="330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  <a:stCxn id="35" idx="6"/>
            <a:endCxn id="61" idx="2"/>
          </p:cNvCxnSpPr>
          <p:nvPr/>
        </p:nvCxnSpPr>
        <p:spPr>
          <a:xfrm>
            <a:off x="3317061" y="1027070"/>
            <a:ext cx="163150" cy="8995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3511513" y="505643"/>
            <a:ext cx="914400" cy="38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Add Booking</a:t>
            </a:r>
            <a:endParaRPr lang="en-US" sz="1000" dirty="0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A8AF5082-1551-9C19-57AD-4FA09490112C}"/>
              </a:ext>
            </a:extLst>
          </p:cNvPr>
          <p:cNvSpPr/>
          <p:nvPr/>
        </p:nvSpPr>
        <p:spPr>
          <a:xfrm>
            <a:off x="3480211" y="1735847"/>
            <a:ext cx="914400" cy="38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Booking Report</a:t>
            </a:r>
            <a:endParaRPr lang="en-US" sz="10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3366BFEE-66C8-C722-089E-7BC007BAF311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4408663" y="304933"/>
            <a:ext cx="190711" cy="3717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0F40AB36-79DD-14F7-F5BB-50FD9A2BA592}"/>
              </a:ext>
            </a:extLst>
          </p:cNvPr>
          <p:cNvSpPr/>
          <p:nvPr/>
        </p:nvSpPr>
        <p:spPr>
          <a:xfrm>
            <a:off x="4599366" y="186129"/>
            <a:ext cx="711288" cy="237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Name</a:t>
            </a:r>
            <a:endParaRPr lang="en-US" sz="900" dirty="0"/>
          </a:p>
        </p:txBody>
      </p:sp>
      <p:sp>
        <p:nvSpPr>
          <p:cNvPr id="85" name="Oval 84">
            <a:extLst>
              <a:ext uri="{FF2B5EF4-FFF2-40B4-BE49-F238E27FC236}">
                <a16:creationId xmlns="" xmlns:a16="http://schemas.microsoft.com/office/drawing/2014/main" id="{030B08E9-5AFD-F14D-CFDA-2646B4889B28}"/>
              </a:ext>
            </a:extLst>
          </p:cNvPr>
          <p:cNvSpPr/>
          <p:nvPr/>
        </p:nvSpPr>
        <p:spPr>
          <a:xfrm>
            <a:off x="4598307" y="565995"/>
            <a:ext cx="724751" cy="239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Cost</a:t>
            </a:r>
            <a:endParaRPr lang="en-US" sz="700" dirty="0"/>
          </a:p>
        </p:txBody>
      </p:sp>
      <p:sp>
        <p:nvSpPr>
          <p:cNvPr id="86" name="Oval 85">
            <a:extLst>
              <a:ext uri="{FF2B5EF4-FFF2-40B4-BE49-F238E27FC236}">
                <a16:creationId xmlns="" xmlns:a16="http://schemas.microsoft.com/office/drawing/2014/main" id="{90E9926A-757C-7E28-9BF6-55DF3AA6C129}"/>
              </a:ext>
            </a:extLst>
          </p:cNvPr>
          <p:cNvSpPr/>
          <p:nvPr/>
        </p:nvSpPr>
        <p:spPr>
          <a:xfrm>
            <a:off x="4625452" y="889672"/>
            <a:ext cx="754307" cy="254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Category</a:t>
            </a:r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="" xmlns:a16="http://schemas.microsoft.com/office/drawing/2014/main" id="{F1BA6CB1-C397-5341-6F63-FFF682763211}"/>
              </a:ext>
            </a:extLst>
          </p:cNvPr>
          <p:cNvSpPr/>
          <p:nvPr/>
        </p:nvSpPr>
        <p:spPr>
          <a:xfrm>
            <a:off x="4451792" y="1511221"/>
            <a:ext cx="843278" cy="312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Update</a:t>
            </a:r>
            <a:endParaRPr lang="en-US" sz="1000" dirty="0"/>
          </a:p>
        </p:txBody>
      </p:sp>
      <p:sp>
        <p:nvSpPr>
          <p:cNvPr id="88" name="Oval 87">
            <a:extLst>
              <a:ext uri="{FF2B5EF4-FFF2-40B4-BE49-F238E27FC236}">
                <a16:creationId xmlns="" xmlns:a16="http://schemas.microsoft.com/office/drawing/2014/main" id="{C0439E63-76CC-DCB4-0A75-31CEEAB479B9}"/>
              </a:ext>
            </a:extLst>
          </p:cNvPr>
          <p:cNvSpPr/>
          <p:nvPr/>
        </p:nvSpPr>
        <p:spPr>
          <a:xfrm>
            <a:off x="4485387" y="2017473"/>
            <a:ext cx="843278" cy="284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Delete</a:t>
            </a:r>
            <a:endParaRPr lang="en-US" sz="1000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E18D4508-5240-078C-FF03-91214B5FFAAE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 flipV="1">
            <a:off x="4425921" y="685690"/>
            <a:ext cx="172391" cy="10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="" xmlns:a16="http://schemas.microsoft.com/office/drawing/2014/main" id="{41CF3E27-CE30-DC72-EBB0-A70B2F4E2583}"/>
              </a:ext>
            </a:extLst>
          </p:cNvPr>
          <p:cNvCxnSpPr>
            <a:cxnSpLocks/>
            <a:stCxn id="81" idx="6"/>
            <a:endCxn id="86" idx="2"/>
          </p:cNvCxnSpPr>
          <p:nvPr/>
        </p:nvCxnSpPr>
        <p:spPr>
          <a:xfrm>
            <a:off x="4425921" y="696447"/>
            <a:ext cx="199535" cy="320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="" xmlns:a16="http://schemas.microsoft.com/office/drawing/2014/main" id="{1AE417A9-1C22-24D7-1E65-AC276B37180F}"/>
              </a:ext>
            </a:extLst>
          </p:cNvPr>
          <p:cNvCxnSpPr>
            <a:cxnSpLocks/>
            <a:stCxn id="61" idx="6"/>
            <a:endCxn id="87" idx="2"/>
          </p:cNvCxnSpPr>
          <p:nvPr/>
        </p:nvCxnSpPr>
        <p:spPr>
          <a:xfrm flipV="1">
            <a:off x="4394619" y="1667456"/>
            <a:ext cx="57181" cy="259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C0AB36A7-3599-2AB9-5ED1-6A2E6F479536}"/>
              </a:ext>
            </a:extLst>
          </p:cNvPr>
          <p:cNvCxnSpPr>
            <a:cxnSpLocks/>
            <a:stCxn id="61" idx="6"/>
            <a:endCxn id="88" idx="2"/>
          </p:cNvCxnSpPr>
          <p:nvPr/>
        </p:nvCxnSpPr>
        <p:spPr>
          <a:xfrm>
            <a:off x="4394611" y="1926648"/>
            <a:ext cx="90776" cy="233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14794BA8-6A27-53BD-7B86-DA805C8A9D03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1889945" y="2643221"/>
            <a:ext cx="649835" cy="2480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="" xmlns:a16="http://schemas.microsoft.com/office/drawing/2014/main" id="{F76D3BBC-1CC3-6FFD-EDF1-11FA97778289}"/>
              </a:ext>
            </a:extLst>
          </p:cNvPr>
          <p:cNvCxnSpPr>
            <a:cxnSpLocks/>
            <a:endCxn id="125" idx="2"/>
          </p:cNvCxnSpPr>
          <p:nvPr/>
        </p:nvCxnSpPr>
        <p:spPr>
          <a:xfrm>
            <a:off x="2283250" y="2724739"/>
            <a:ext cx="256522" cy="771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="" xmlns:a16="http://schemas.microsoft.com/office/drawing/2014/main" id="{4502E81E-33DB-054D-BB45-F242AE13C30C}"/>
              </a:ext>
            </a:extLst>
          </p:cNvPr>
          <p:cNvSpPr/>
          <p:nvPr/>
        </p:nvSpPr>
        <p:spPr>
          <a:xfrm>
            <a:off x="2539772" y="2361323"/>
            <a:ext cx="1054474" cy="563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BiCycle</a:t>
            </a:r>
            <a:r>
              <a:rPr lang="en-GB" sz="1000" dirty="0"/>
              <a:t> Bookings</a:t>
            </a:r>
            <a:endParaRPr lang="en-US" sz="1000" dirty="0"/>
          </a:p>
        </p:txBody>
      </p: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A0436E11-34A3-EAE1-6A74-B0A1CFE55FFD}"/>
              </a:ext>
            </a:extLst>
          </p:cNvPr>
          <p:cNvSpPr/>
          <p:nvPr/>
        </p:nvSpPr>
        <p:spPr>
          <a:xfrm>
            <a:off x="2539780" y="3296436"/>
            <a:ext cx="1007469" cy="400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BiCycle</a:t>
            </a:r>
            <a:r>
              <a:rPr lang="en-GB" sz="900" dirty="0"/>
              <a:t> Details</a:t>
            </a:r>
            <a:endParaRPr lang="en-US" sz="1000" dirty="0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="" xmlns:a16="http://schemas.microsoft.com/office/drawing/2014/main" id="{A004731A-FDFB-972A-C65C-A5990AE7A6DF}"/>
              </a:ext>
            </a:extLst>
          </p:cNvPr>
          <p:cNvCxnSpPr>
            <a:cxnSpLocks/>
            <a:stCxn id="123" idx="6"/>
            <a:endCxn id="140" idx="2"/>
          </p:cNvCxnSpPr>
          <p:nvPr/>
        </p:nvCxnSpPr>
        <p:spPr>
          <a:xfrm flipV="1">
            <a:off x="3594254" y="2595553"/>
            <a:ext cx="449499" cy="47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="" xmlns:a16="http://schemas.microsoft.com/office/drawing/2014/main" id="{076C897E-0AE1-8D7A-58FE-F236A9982B90}"/>
              </a:ext>
            </a:extLst>
          </p:cNvPr>
          <p:cNvCxnSpPr>
            <a:cxnSpLocks/>
            <a:stCxn id="125" idx="6"/>
            <a:endCxn id="155" idx="2"/>
          </p:cNvCxnSpPr>
          <p:nvPr/>
        </p:nvCxnSpPr>
        <p:spPr>
          <a:xfrm>
            <a:off x="3547241" y="3496709"/>
            <a:ext cx="379996" cy="2693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="" xmlns:a16="http://schemas.microsoft.com/office/drawing/2014/main" id="{32D0D275-88B1-4A1F-7832-8B291A3AE67A}"/>
              </a:ext>
            </a:extLst>
          </p:cNvPr>
          <p:cNvCxnSpPr>
            <a:cxnSpLocks/>
          </p:cNvCxnSpPr>
          <p:nvPr/>
        </p:nvCxnSpPr>
        <p:spPr>
          <a:xfrm>
            <a:off x="3598773" y="2618059"/>
            <a:ext cx="413700" cy="195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="" xmlns:a16="http://schemas.microsoft.com/office/drawing/2014/main" id="{CA3CD608-A41C-4A7B-74A1-76C9FD215CB8}"/>
              </a:ext>
            </a:extLst>
          </p:cNvPr>
          <p:cNvSpPr/>
          <p:nvPr/>
        </p:nvSpPr>
        <p:spPr>
          <a:xfrm>
            <a:off x="4043745" y="2487400"/>
            <a:ext cx="780348" cy="216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Category</a:t>
            </a:r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="" xmlns:a16="http://schemas.microsoft.com/office/drawing/2014/main" id="{7E670C44-8441-483B-1E18-0722B808E68F}"/>
              </a:ext>
            </a:extLst>
          </p:cNvPr>
          <p:cNvSpPr/>
          <p:nvPr/>
        </p:nvSpPr>
        <p:spPr>
          <a:xfrm>
            <a:off x="4003739" y="2767257"/>
            <a:ext cx="864915" cy="183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Date</a:t>
            </a:r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="" xmlns:a16="http://schemas.microsoft.com/office/drawing/2014/main" id="{4DA715AB-322E-4CF6-32F3-F30B19BFF350}"/>
              </a:ext>
            </a:extLst>
          </p:cNvPr>
          <p:cNvSpPr/>
          <p:nvPr/>
        </p:nvSpPr>
        <p:spPr>
          <a:xfrm>
            <a:off x="3927237" y="3623810"/>
            <a:ext cx="843278" cy="284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Delete</a:t>
            </a:r>
            <a:endParaRPr lang="en-US" sz="100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4D8B6E6-4F82-13BC-8BC9-4679A6D767C7}"/>
              </a:ext>
            </a:extLst>
          </p:cNvPr>
          <p:cNvSpPr/>
          <p:nvPr/>
        </p:nvSpPr>
        <p:spPr>
          <a:xfrm>
            <a:off x="4572000" y="1195805"/>
            <a:ext cx="843278" cy="229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 err="1"/>
              <a:t>Descrption</a:t>
            </a:r>
            <a:endParaRPr lang="en-IN" sz="8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8C917E3C-5B3F-ED3A-750F-4458F08C2DAD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4425921" y="696447"/>
            <a:ext cx="146087" cy="614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DD5346C9-6B14-DDF8-AF03-707CE0C06598}"/>
              </a:ext>
            </a:extLst>
          </p:cNvPr>
          <p:cNvSpPr/>
          <p:nvPr/>
        </p:nvSpPr>
        <p:spPr>
          <a:xfrm>
            <a:off x="3980007" y="3024282"/>
            <a:ext cx="864915" cy="183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Time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2E4DE177-FD1C-C2A8-9433-FE1A1AA9A1CE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588619" y="2677347"/>
            <a:ext cx="391380" cy="438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732839AE-7CF8-389C-CC41-1845F48E44CB}"/>
              </a:ext>
            </a:extLst>
          </p:cNvPr>
          <p:cNvSpPr/>
          <p:nvPr/>
        </p:nvSpPr>
        <p:spPr>
          <a:xfrm>
            <a:off x="3886683" y="3265239"/>
            <a:ext cx="864915" cy="183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Name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AD41752D-6A10-F233-E0E4-A9913D9BFAC7}"/>
              </a:ext>
            </a:extLst>
          </p:cNvPr>
          <p:cNvCxnSpPr>
            <a:cxnSpLocks/>
            <a:stCxn id="123" idx="6"/>
            <a:endCxn id="79" idx="2"/>
          </p:cNvCxnSpPr>
          <p:nvPr/>
        </p:nvCxnSpPr>
        <p:spPr>
          <a:xfrm>
            <a:off x="3594254" y="2643218"/>
            <a:ext cx="292429" cy="713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1404562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3A5E1A3D-7E0C-64AB-FD44-2E781B8FCCE1}"/>
              </a:ext>
            </a:extLst>
          </p:cNvPr>
          <p:cNvCxnSpPr>
            <a:cxnSpLocks/>
          </p:cNvCxnSpPr>
          <p:nvPr/>
        </p:nvCxnSpPr>
        <p:spPr>
          <a:xfrm flipH="1">
            <a:off x="3552641" y="2366014"/>
            <a:ext cx="7620" cy="707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CCE7F55-BA3F-E65C-FCF5-7A50F6A77196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F5F0684-478B-C847-76A5-BA43CBBC39C1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3A07F19-77BF-6142-37CC-EE2D028417CF}"/>
              </a:ext>
            </a:extLst>
          </p:cNvPr>
          <p:cNvSpPr/>
          <p:nvPr/>
        </p:nvSpPr>
        <p:spPr>
          <a:xfrm>
            <a:off x="4095750" y="107457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CBB7693C-5282-178E-0D38-35131E9DC27E}"/>
              </a:ext>
            </a:extLst>
          </p:cNvPr>
          <p:cNvCxnSpPr/>
          <p:nvPr/>
        </p:nvCxnSpPr>
        <p:spPr>
          <a:xfrm>
            <a:off x="4610436" y="1504682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33813E49-1EAC-8093-3717-42DBBE782E04}"/>
              </a:ext>
            </a:extLst>
          </p:cNvPr>
          <p:cNvCxnSpPr>
            <a:cxnSpLocks/>
          </p:cNvCxnSpPr>
          <p:nvPr/>
        </p:nvCxnSpPr>
        <p:spPr>
          <a:xfrm>
            <a:off x="1670400" y="1735200"/>
            <a:ext cx="43984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C72ED18-2A12-732C-B6C7-4947A67AB670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User Login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32B6A5C-17CA-09DB-11DF-37286A7F34EF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018F1C4D-419B-086D-0B96-36458AB0DA78}"/>
              </a:ext>
            </a:extLst>
          </p:cNvPr>
          <p:cNvCxnSpPr/>
          <p:nvPr/>
        </p:nvCxnSpPr>
        <p:spPr>
          <a:xfrm rot="5400000">
            <a:off x="2278919" y="1819349"/>
            <a:ext cx="188430" cy="5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5480ED8A-347A-7C52-2809-3117365458FD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681854C6-ABBF-BDCB-72A6-AE244C96AFC6}"/>
              </a:ext>
            </a:extLst>
          </p:cNvPr>
          <p:cNvCxnSpPr>
            <a:endCxn id="7" idx="0"/>
          </p:cNvCxnSpPr>
          <p:nvPr/>
        </p:nvCxnSpPr>
        <p:spPr>
          <a:xfrm>
            <a:off x="4591050" y="777391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ECD70B41-7163-2B87-73CF-924FE17B1958}"/>
              </a:ext>
            </a:extLst>
          </p:cNvPr>
          <p:cNvCxnSpPr/>
          <p:nvPr/>
        </p:nvCxnSpPr>
        <p:spPr>
          <a:xfrm flipH="1">
            <a:off x="2930117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A0C3A34B-5F6F-E316-7793-83A108A4A6F4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56F745B5-CF3E-1C18-A69D-B33270629D00}"/>
              </a:ext>
            </a:extLst>
          </p:cNvPr>
          <p:cNvCxnSpPr>
            <a:cxnSpLocks/>
          </p:cNvCxnSpPr>
          <p:nvPr/>
        </p:nvCxnSpPr>
        <p:spPr>
          <a:xfrm>
            <a:off x="1445335" y="308792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8828A34-64C3-82C1-191A-3363D4F9F7DC}"/>
              </a:ext>
            </a:extLst>
          </p:cNvPr>
          <p:cNvSpPr/>
          <p:nvPr/>
        </p:nvSpPr>
        <p:spPr>
          <a:xfrm>
            <a:off x="1486975" y="3310203"/>
            <a:ext cx="3725833" cy="4122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Add booking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3E48BBE-1880-614D-613B-ACE7D6607EFB}"/>
              </a:ext>
            </a:extLst>
          </p:cNvPr>
          <p:cNvSpPr/>
          <p:nvPr/>
        </p:nvSpPr>
        <p:spPr>
          <a:xfrm>
            <a:off x="5702991" y="329883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Booking details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131A514-2A03-3EFD-D76B-A18AAF0AEDFE}"/>
              </a:ext>
            </a:extLst>
          </p:cNvPr>
          <p:cNvSpPr/>
          <p:nvPr/>
        </p:nvSpPr>
        <p:spPr>
          <a:xfrm>
            <a:off x="1092346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Name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BD2E5439-B018-949B-EA07-792E57CF243F}"/>
              </a:ext>
            </a:extLst>
          </p:cNvPr>
          <p:cNvSpPr/>
          <p:nvPr/>
        </p:nvSpPr>
        <p:spPr>
          <a:xfrm>
            <a:off x="2260496" y="3993264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Charge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5D544B9-9475-5D07-3AEA-82D80DC6CDCF}"/>
              </a:ext>
            </a:extLst>
          </p:cNvPr>
          <p:cNvSpPr/>
          <p:nvPr/>
        </p:nvSpPr>
        <p:spPr>
          <a:xfrm>
            <a:off x="6811200" y="3952804"/>
            <a:ext cx="1084316" cy="424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Modify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6E5981D-4A74-8106-81F9-95272A044FC7}"/>
              </a:ext>
            </a:extLst>
          </p:cNvPr>
          <p:cNvSpPr/>
          <p:nvPr/>
        </p:nvSpPr>
        <p:spPr>
          <a:xfrm>
            <a:off x="5608800" y="3952801"/>
            <a:ext cx="1018497" cy="42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Update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6912122B-BC04-3B72-0AEF-FA9F30FB0166}"/>
              </a:ext>
            </a:extLst>
          </p:cNvPr>
          <p:cNvCxnSpPr>
            <a:cxnSpLocks/>
          </p:cNvCxnSpPr>
          <p:nvPr/>
        </p:nvCxnSpPr>
        <p:spPr>
          <a:xfrm>
            <a:off x="6364311" y="3080729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C109B30-31A8-2BE3-46BD-6A50F4BB1668}"/>
              </a:ext>
            </a:extLst>
          </p:cNvPr>
          <p:cNvCxnSpPr/>
          <p:nvPr/>
        </p:nvCxnSpPr>
        <p:spPr>
          <a:xfrm>
            <a:off x="1659751" y="3695704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F61E0CC2-A0DF-D229-D9E2-23F8695989A0}"/>
              </a:ext>
            </a:extLst>
          </p:cNvPr>
          <p:cNvCxnSpPr/>
          <p:nvPr/>
        </p:nvCxnSpPr>
        <p:spPr>
          <a:xfrm>
            <a:off x="2225040" y="3099773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4443CBA7-24BC-8E6B-DA50-DE84650AF419}"/>
              </a:ext>
            </a:extLst>
          </p:cNvPr>
          <p:cNvCxnSpPr/>
          <p:nvPr/>
        </p:nvCxnSpPr>
        <p:spPr>
          <a:xfrm>
            <a:off x="2623421" y="37238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3D6F2EC4-54CA-A517-1FEA-A5E99E7A3386}"/>
              </a:ext>
            </a:extLst>
          </p:cNvPr>
          <p:cNvCxnSpPr/>
          <p:nvPr/>
        </p:nvCxnSpPr>
        <p:spPr>
          <a:xfrm rot="16200000" flipH="1">
            <a:off x="6010441" y="3828837"/>
            <a:ext cx="250528" cy="11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22CF4CEF-D9D2-7356-4A11-C5D047DF648B}"/>
              </a:ext>
            </a:extLst>
          </p:cNvPr>
          <p:cNvCxnSpPr/>
          <p:nvPr/>
        </p:nvCxnSpPr>
        <p:spPr>
          <a:xfrm>
            <a:off x="7294871" y="3669480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88EF6859-0D55-85D8-B281-9ECF610A7066}"/>
              </a:ext>
            </a:extLst>
          </p:cNvPr>
          <p:cNvSpPr/>
          <p:nvPr/>
        </p:nvSpPr>
        <p:spPr>
          <a:xfrm flipH="1">
            <a:off x="104845" y="133746"/>
            <a:ext cx="224032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sz="2800" dirty="0">
                <a:latin typeface="Economica" panose="020B0604020202020204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sz="2800" dirty="0">
                <a:latin typeface="Economica" panose="020B0604020202020204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Flow</a:t>
            </a:r>
            <a:r>
              <a:rPr lang="en-US" sz="2800" dirty="0">
                <a:latin typeface="Economica" panose="020B0604020202020204" charset="0"/>
              </a:rPr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E8468FB-316E-7CC8-40DD-7A57CC95CCAE}"/>
              </a:ext>
            </a:extLst>
          </p:cNvPr>
          <p:cNvSpPr/>
          <p:nvPr/>
        </p:nvSpPr>
        <p:spPr>
          <a:xfrm>
            <a:off x="3434400" y="3988800"/>
            <a:ext cx="914400" cy="38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category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0488B1C9-248F-8512-4F3B-1D322AAA5D92}"/>
              </a:ext>
            </a:extLst>
          </p:cNvPr>
          <p:cNvCxnSpPr/>
          <p:nvPr/>
        </p:nvCxnSpPr>
        <p:spPr>
          <a:xfrm>
            <a:off x="4007021" y="37178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174ACF90-B633-02CE-9DDA-0CF3F29CABB5}"/>
              </a:ext>
            </a:extLst>
          </p:cNvPr>
          <p:cNvCxnSpPr/>
          <p:nvPr/>
        </p:nvCxnSpPr>
        <p:spPr>
          <a:xfrm>
            <a:off x="4893821" y="37262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A947D9FE-D6F6-4140-223E-7CBF61F89469}"/>
              </a:ext>
            </a:extLst>
          </p:cNvPr>
          <p:cNvSpPr/>
          <p:nvPr/>
        </p:nvSpPr>
        <p:spPr>
          <a:xfrm>
            <a:off x="4478400" y="4003200"/>
            <a:ext cx="943200" cy="37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Time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8523BDD7-48F4-3701-E008-1B53D8F0D560}"/>
              </a:ext>
            </a:extLst>
          </p:cNvPr>
          <p:cNvSpPr/>
          <p:nvPr/>
        </p:nvSpPr>
        <p:spPr>
          <a:xfrm>
            <a:off x="5518877" y="1916430"/>
            <a:ext cx="989686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Admin Login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EA501A56-AF45-6403-81B3-ACB86225ACBF}"/>
              </a:ext>
            </a:extLst>
          </p:cNvPr>
          <p:cNvSpPr/>
          <p:nvPr/>
        </p:nvSpPr>
        <p:spPr>
          <a:xfrm>
            <a:off x="7129825" y="1581246"/>
            <a:ext cx="805571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Modify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0F6146D3-4102-DC3B-D10C-8ECB5336EFC1}"/>
              </a:ext>
            </a:extLst>
          </p:cNvPr>
          <p:cNvSpPr/>
          <p:nvPr/>
        </p:nvSpPr>
        <p:spPr>
          <a:xfrm>
            <a:off x="7138050" y="2071552"/>
            <a:ext cx="805571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4B9DA661-B968-AB5B-B168-CBF460035AC1}"/>
              </a:ext>
            </a:extLst>
          </p:cNvPr>
          <p:cNvSpPr/>
          <p:nvPr/>
        </p:nvSpPr>
        <p:spPr>
          <a:xfrm>
            <a:off x="7140654" y="2615936"/>
            <a:ext cx="805571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9D67C34-87D7-56CE-C572-0E98B1699C93}"/>
              </a:ext>
            </a:extLst>
          </p:cNvPr>
          <p:cNvSpPr/>
          <p:nvPr/>
        </p:nvSpPr>
        <p:spPr>
          <a:xfrm>
            <a:off x="7102543" y="1066280"/>
            <a:ext cx="805571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Create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="" xmlns:a16="http://schemas.microsoft.com/office/drawing/2014/main" id="{F19D8507-AAA4-5C97-6DEB-BAC2DC33A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292" y="13151"/>
            <a:ext cx="900757" cy="9007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2C4D038F-3846-1C2A-1539-318FECC3E0AB}"/>
              </a:ext>
            </a:extLst>
          </p:cNvPr>
          <p:cNvCxnSpPr>
            <a:cxnSpLocks/>
          </p:cNvCxnSpPr>
          <p:nvPr/>
        </p:nvCxnSpPr>
        <p:spPr>
          <a:xfrm>
            <a:off x="6068860" y="1731177"/>
            <a:ext cx="0" cy="185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F9978F09-0DB2-9E03-C1E6-76B36CAD068C}"/>
              </a:ext>
            </a:extLst>
          </p:cNvPr>
          <p:cNvCxnSpPr>
            <a:cxnSpLocks/>
          </p:cNvCxnSpPr>
          <p:nvPr/>
        </p:nvCxnSpPr>
        <p:spPr>
          <a:xfrm>
            <a:off x="6485724" y="2114550"/>
            <a:ext cx="2031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1881EE7E-CD8C-B13E-4441-376780C9967B}"/>
              </a:ext>
            </a:extLst>
          </p:cNvPr>
          <p:cNvCxnSpPr>
            <a:cxnSpLocks/>
          </p:cNvCxnSpPr>
          <p:nvPr/>
        </p:nvCxnSpPr>
        <p:spPr>
          <a:xfrm>
            <a:off x="6688899" y="1264400"/>
            <a:ext cx="4114" cy="15496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DDC34A3B-5016-96FD-D012-9C24E9B3D006}"/>
              </a:ext>
            </a:extLst>
          </p:cNvPr>
          <p:cNvCxnSpPr>
            <a:cxnSpLocks/>
          </p:cNvCxnSpPr>
          <p:nvPr/>
        </p:nvCxnSpPr>
        <p:spPr>
          <a:xfrm>
            <a:off x="6688899" y="1285743"/>
            <a:ext cx="35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D9ED4E01-D2C7-F3C2-67E3-C935EA35F8D3}"/>
              </a:ext>
            </a:extLst>
          </p:cNvPr>
          <p:cNvCxnSpPr>
            <a:cxnSpLocks/>
          </p:cNvCxnSpPr>
          <p:nvPr/>
        </p:nvCxnSpPr>
        <p:spPr>
          <a:xfrm>
            <a:off x="6688899" y="1779366"/>
            <a:ext cx="35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235499C7-BB35-D13F-4B2D-CD19626C081C}"/>
              </a:ext>
            </a:extLst>
          </p:cNvPr>
          <p:cNvCxnSpPr>
            <a:cxnSpLocks/>
          </p:cNvCxnSpPr>
          <p:nvPr/>
        </p:nvCxnSpPr>
        <p:spPr>
          <a:xfrm>
            <a:off x="6688899" y="2298803"/>
            <a:ext cx="35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EB89A04B-942B-CFF6-E77D-76F0430A3D1E}"/>
              </a:ext>
            </a:extLst>
          </p:cNvPr>
          <p:cNvCxnSpPr>
            <a:cxnSpLocks/>
          </p:cNvCxnSpPr>
          <p:nvPr/>
        </p:nvCxnSpPr>
        <p:spPr>
          <a:xfrm>
            <a:off x="6688899" y="2814056"/>
            <a:ext cx="35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79244549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Architecture</a:t>
            </a:r>
            <a:endParaRPr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API</a:t>
            </a:r>
          </a:p>
          <a:p>
            <a:pPr algn="ctr"/>
            <a:endParaRPr lang="en-US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6575" y="2332624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REST API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C5FA73A-2BCE-4B69-957B-90DDBF400A61}"/>
              </a:ext>
            </a:extLst>
          </p:cNvPr>
          <p:cNvSpPr/>
          <p:nvPr/>
        </p:nvSpPr>
        <p:spPr>
          <a:xfrm>
            <a:off x="2994660" y="4029984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Bicycle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=""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="" xmlns:a16="http://schemas.microsoft.com/office/drawing/2014/main" id="{AB71B487-3E5F-47D0-B74F-9D5C122B6197}"/>
              </a:ext>
            </a:extLst>
          </p:cNvPr>
          <p:cNvSpPr/>
          <p:nvPr/>
        </p:nvSpPr>
        <p:spPr>
          <a:xfrm>
            <a:off x="6833235" y="2325096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27A9607E-818C-461E-A266-8A1F8D8CA079}"/>
              </a:ext>
            </a:extLst>
          </p:cNvPr>
          <p:cNvSpPr/>
          <p:nvPr/>
        </p:nvSpPr>
        <p:spPr>
          <a:xfrm>
            <a:off x="6751320" y="4029984"/>
            <a:ext cx="1363980" cy="714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65E3E11B-EB87-411F-89CC-3E30FD43ABB9}"/>
              </a:ext>
            </a:extLst>
          </p:cNvPr>
          <p:cNvCxnSpPr>
            <a:stCxn id="10" idx="3"/>
            <a:endCxn id="5" idx="2"/>
          </p:cNvCxnSpPr>
          <p:nvPr/>
        </p:nvCxnSpPr>
        <p:spPr>
          <a:xfrm flipV="1">
            <a:off x="5189220" y="4387379"/>
            <a:ext cx="1562100" cy="8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2052CA46-18A1-414D-972B-5E097273B50B}"/>
              </a:ext>
            </a:extLst>
          </p:cNvPr>
          <p:cNvCxnSpPr>
            <a:stCxn id="9" idx="3"/>
          </p:cNvCxnSpPr>
          <p:nvPr/>
        </p:nvCxnSpPr>
        <p:spPr>
          <a:xfrm>
            <a:off x="5271135" y="2755132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P</a:t>
            </a:r>
            <a:r>
              <a:rPr lang="en-GB" sz="1100"/>
              <a:t>OST r</a:t>
            </a:r>
            <a:r>
              <a:rPr lang="en-US" sz="1100"/>
              <a:t>equest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500599" y="2539692"/>
            <a:ext cx="10647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GET/DELETE</a:t>
            </a:r>
          </a:p>
          <a:p>
            <a:r>
              <a:rPr lang="en-GB" sz="1100" dirty="0"/>
              <a:t>UPDATE</a:t>
            </a:r>
            <a:endParaRPr lang="en-US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4D494611-841B-4CD2-9B70-7C5B5C84D5C2}"/>
              </a:ext>
            </a:extLst>
          </p:cNvPr>
          <p:cNvSpPr/>
          <p:nvPr/>
        </p:nvSpPr>
        <p:spPr>
          <a:xfrm>
            <a:off x="5627579" y="414368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="" xmlns:a16="http://schemas.microsoft.com/office/drawing/2014/main" id="{D4F306FA-9CB7-4E71-A941-884EC82753BC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1774464" y="945876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755132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="" xmlns:a16="http://schemas.microsoft.com/office/drawing/2014/main" id="{EDCCC9CE-6951-467D-BEA9-385F8BE34E6E}"/>
              </a:ext>
            </a:extLst>
          </p:cNvPr>
          <p:cNvCxnSpPr>
            <a:stCxn id="10" idx="1"/>
            <a:endCxn id="2" idx="2"/>
          </p:cNvCxnSpPr>
          <p:nvPr/>
        </p:nvCxnSpPr>
        <p:spPr>
          <a:xfrm rot="10800000">
            <a:off x="1356360" y="3215640"/>
            <a:ext cx="1638300" cy="11801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1664970" y="1152512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441960" y="1625600"/>
            <a:ext cx="866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 Token generated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261588" y="2390774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POST
</a:t>
            </a:r>
            <a:r>
              <a:rPr lang="en-US" sz="1100" dirty="0"/>
              <a:t>/</a:t>
            </a:r>
            <a:r>
              <a:rPr lang="en-GB" sz="1100" dirty="0"/>
              <a:t>GET</a:t>
            </a:r>
            <a:r>
              <a:rPr lang="en-US" sz="1100" dirty="0"/>
              <a:t>/</a:t>
            </a:r>
            <a:endParaRPr lang="en-GB" sz="1100" dirty="0"/>
          </a:p>
          <a:p>
            <a:r>
              <a:rPr lang="en-GB" sz="1100" dirty="0"/>
              <a:t>DELETE</a:t>
            </a:r>
            <a:endParaRPr 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55F0BB64-3CFF-4150-B57A-BD9388DE2E07}"/>
              </a:ext>
            </a:extLst>
          </p:cNvPr>
          <p:cNvSpPr txBox="1"/>
          <p:nvPr/>
        </p:nvSpPr>
        <p:spPr>
          <a:xfrm>
            <a:off x="2207895" y="414368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G</a:t>
            </a:r>
            <a:r>
              <a:rPr lang="en-GB" sz="1100"/>
              <a:t>ET</a:t>
            </a:r>
            <a:endParaRPr 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278514671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91671" y="-18108"/>
            <a:ext cx="6526444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Technologies and Tools Used</a:t>
            </a:r>
            <a:endParaRPr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35" y="1476233"/>
            <a:ext cx="1401423" cy="12163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39" y="1506492"/>
            <a:ext cx="1409179" cy="1172668"/>
          </a:xfrm>
          <a:prstGeom prst="rect">
            <a:avLst/>
          </a:prstGeom>
        </p:spPr>
      </p:pic>
      <p:pic>
        <p:nvPicPr>
          <p:cNvPr id="1026" name="Picture 2" descr="Components of AWS EC2 | by Rahul Venati | Medium">
            <a:extLst>
              <a:ext uri="{FF2B5EF4-FFF2-40B4-BE49-F238E27FC236}">
                <a16:creationId xmlns="" xmlns:a16="http://schemas.microsoft.com/office/drawing/2014/main" id="{96ECD67E-6E2E-C050-9E8E-8D163F124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3" y="3305956"/>
            <a:ext cx="1350001" cy="11284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Amazon S3 101. S3 is a Simple Storage Service that is… | by Vedha Sankar |  featurepreneur | Medium">
            <a:extLst>
              <a:ext uri="{FF2B5EF4-FFF2-40B4-BE49-F238E27FC236}">
                <a16:creationId xmlns="" xmlns:a16="http://schemas.microsoft.com/office/drawing/2014/main" id="{D4C870E7-DB6F-196F-AEAF-B19C1CAD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156" y="3356176"/>
            <a:ext cx="1409180" cy="11096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Load Balancing Amazon RDS Mysql Simple Way - PBXDom">
            <a:extLst>
              <a:ext uri="{FF2B5EF4-FFF2-40B4-BE49-F238E27FC236}">
                <a16:creationId xmlns="" xmlns:a16="http://schemas.microsoft.com/office/drawing/2014/main" id="{2897DBBA-961B-94CA-559E-6CDDF126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482" y="3354815"/>
            <a:ext cx="1130415" cy="11096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ddy\Desktop\beanstalk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44148" y="3286312"/>
            <a:ext cx="1231900" cy="1143000"/>
          </a:xfrm>
          <a:prstGeom prst="rect">
            <a:avLst/>
          </a:prstGeom>
          <a:noFill/>
        </p:spPr>
      </p:pic>
      <p:sp>
        <p:nvSpPr>
          <p:cNvPr id="13314" name="AutoShape 2" descr="Spring Bo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5" name="Picture 3" descr="C:\Users\reddy\Desktop\spring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22898" y="1463040"/>
            <a:ext cx="3022900" cy="1344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49002457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700" y="624115"/>
            <a:ext cx="7596600" cy="38898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reddy\OneDrive\Pictures\Screenshots\Screenshot (38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0857" y="696687"/>
            <a:ext cx="7445829" cy="38027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1381</TotalTime>
  <Words>166</Words>
  <Application>Microsoft Office PowerPoint</Application>
  <PresentationFormat>On-screen Show (16:9)</PresentationFormat>
  <Paragraphs>98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Copperplate Gothic Light</vt:lpstr>
      <vt:lpstr>Economica</vt:lpstr>
      <vt:lpstr>Times New Roman</vt:lpstr>
      <vt:lpstr>Open Sans</vt:lpstr>
      <vt:lpstr>Luxe</vt:lpstr>
      <vt:lpstr>         Bicycle Rental  App</vt:lpstr>
      <vt:lpstr>Outline</vt:lpstr>
      <vt:lpstr>Problem Statement</vt:lpstr>
      <vt:lpstr>Objective </vt:lpstr>
      <vt:lpstr>Slide 5</vt:lpstr>
      <vt:lpstr>Slide 6</vt:lpstr>
      <vt:lpstr>Architecture</vt:lpstr>
      <vt:lpstr>Technologies and Tools Used</vt:lpstr>
      <vt:lpstr>Slide 9</vt:lpstr>
      <vt:lpstr>Slide 10</vt:lpstr>
      <vt:lpstr>Slide 11</vt:lpstr>
      <vt:lpstr>Slide 12</vt:lpstr>
      <vt:lpstr>Slide 13</vt:lpstr>
      <vt:lpstr>Slide 14</vt:lpstr>
      <vt:lpstr>   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Ravi Teja</cp:lastModifiedBy>
  <cp:revision>95</cp:revision>
  <dcterms:modified xsi:type="dcterms:W3CDTF">2022-07-22T14:29:00Z</dcterms:modified>
</cp:coreProperties>
</file>